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2" r:id="rId2"/>
    <p:sldId id="315" r:id="rId3"/>
    <p:sldId id="338" r:id="rId4"/>
    <p:sldId id="270" r:id="rId5"/>
    <p:sldId id="331" r:id="rId6"/>
    <p:sldId id="340" r:id="rId7"/>
    <p:sldId id="333" r:id="rId8"/>
    <p:sldId id="334" r:id="rId9"/>
    <p:sldId id="312" r:id="rId10"/>
    <p:sldId id="332" r:id="rId11"/>
    <p:sldId id="305" r:id="rId12"/>
    <p:sldId id="306" r:id="rId13"/>
    <p:sldId id="32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-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DFE99-2182-41A2-ABA8-71C1016FC89F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30B9F-EBDE-42BE-BBBF-70A0864897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39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-gassafety.co.uk/wp-content/uploads/2015/12/CO-Gas-Safety-leaflet-about-carbon-monoxide-poisoning-30.10.15-3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se.gov.uk/foi/internalops/hid_circs/technical_osd/spc_tech_osd_30/spctecosd30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Good</a:t>
            </a:r>
            <a:r>
              <a:rPr lang="en-GB" baseline="0" dirty="0" smtClean="0"/>
              <a:t> afternoon and thank you for allowing me to address you. I became interested in safety after our son was injured at an activity holiday centre and was successful in helping to change the law to licence such centres.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30B9F-EBDE-42BE-BBBF-70A08648972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51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tragic case received massive publicity but it isn’t just holidaymakers abroad who die. For our part see our leaflet part in green on last page of leaflet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http://www.co-gassafety.co.uk/wp-content/uploads/2015/12/CO-Gas-Safety-leaflet-about-carbon-monoxide-poisoning-30.10.15-3.pdf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30B9F-EBDE-42BE-BBBF-70A0864897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39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3 breaths.</a:t>
            </a:r>
          </a:p>
          <a:p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http://www.hse.gov.uk/foi/internalops/hid_circs/technical_osd/spc_tech_osd_30/spctecosd30.pdf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see Para 74 table 23 page 26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12800 ppm Immediate effect, unconscious after 2 to 3 breaths, danger of death in 1 to 3 minutes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Please note that 12800 Parts Per Million of CO in the air is less than 2%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30B9F-EBDE-42BE-BBBF-70A08648972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1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Appliances on</a:t>
            </a:r>
            <a:r>
              <a:rPr lang="en-GB" baseline="0" dirty="0" smtClean="0"/>
              <a:t> Cooker, solid fuel open fire, possibly boiler on wall of kitchen</a:t>
            </a:r>
          </a:p>
          <a:p>
            <a:r>
              <a:rPr lang="en-GB" baseline="0" dirty="0" smtClean="0"/>
              <a:t>Appliances not on but possible sources of CO if on, Car and generator in garage, camping lamp in kitchen and barbecue outside seen through window.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30B9F-EBDE-42BE-BBBF-70A08648972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236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30B9F-EBDE-42BE-BBBF-70A08648972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19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2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7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98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96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3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92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2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12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87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29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5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27F64-BDA9-41A5-A37C-FDC8AE9DD946}" type="datetimeFigureOut">
              <a:rPr lang="en-GB" smtClean="0"/>
              <a:t>09/01/2017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2F888-E4B4-4D47-A100-BA894D6DB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83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etition.parliament.uk/petitions/124796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co-gassafety.co.uk" TargetMode="External"/><Relationship Id="rId2" Type="http://schemas.openxmlformats.org/officeDocument/2006/relationships/hyperlink" Target="http://www.co-gassafety.co.uk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news/carbon-monoxide-poisoning-sends-4-000-people-to-a-e-each-yea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-gassafety.co.uk/dat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-gassafety.co.uk/resources/press-pack-201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CO-Gas </a:t>
            </a:r>
            <a:r>
              <a:rPr lang="en-GB" b="1" dirty="0" smtClean="0"/>
              <a:t>Safety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98884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b="1" dirty="0"/>
          </a:p>
          <a:p>
            <a:r>
              <a:rPr lang="en-GB" dirty="0" smtClean="0"/>
              <a:t>CO-Gas Safety is an independent, registered charity committed to reducing unintentional carbon monoxide (CO) poisoning and helping victims and their families.</a:t>
            </a:r>
          </a:p>
          <a:p>
            <a:endParaRPr lang="en-GB" dirty="0" smtClean="0"/>
          </a:p>
          <a:p>
            <a:r>
              <a:rPr lang="en-GB" dirty="0" smtClean="0"/>
              <a:t>Stephanie </a:t>
            </a:r>
            <a:r>
              <a:rPr lang="en-GB" dirty="0"/>
              <a:t>Trotter, </a:t>
            </a:r>
            <a:r>
              <a:rPr lang="en-GB" dirty="0" smtClean="0"/>
              <a:t>OBE, President &amp; Director</a:t>
            </a:r>
          </a:p>
          <a:p>
            <a:r>
              <a:rPr lang="en-GB" dirty="0" smtClean="0"/>
              <a:t>I have run the charity as a volunteer since its launch in 1995.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C:\Users\CO-Gas Safety\Dropbox\Logos\C O-Gas Safety logo HOR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267" y="908720"/>
            <a:ext cx="2133600" cy="97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5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 on our website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be filled up online or downloaded and posted back to us.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Asks questions that perhaps helps Coroners to gather the right evidence if they haven’t dealt with a CO death before. For example, had the appliance been serviced within the last year? Was a CO alarm to EN 50291 present?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93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r>
              <a:rPr lang="en-GB" sz="2700" dirty="0" smtClean="0"/>
              <a:t>Picture </a:t>
            </a:r>
            <a:r>
              <a:rPr lang="en-GB" sz="2700" dirty="0"/>
              <a:t>by </a:t>
            </a:r>
            <a:r>
              <a:rPr lang="en-GB" sz="2700" dirty="0" err="1"/>
              <a:t>Chihiro</a:t>
            </a:r>
            <a:r>
              <a:rPr lang="en-GB" sz="2700" dirty="0"/>
              <a:t> Nagano</a:t>
            </a:r>
            <a:br>
              <a:rPr lang="en-GB" sz="2700" dirty="0"/>
            </a:br>
            <a:r>
              <a:rPr lang="en-GB" sz="2700" dirty="0"/>
              <a:t>11 year old winner of CO-Gas Safety’s CO Awareness poster competition 2014</a:t>
            </a:r>
            <a:br>
              <a:rPr lang="en-GB" sz="2700" dirty="0"/>
            </a:br>
            <a:r>
              <a:rPr lang="en-GB" sz="2700" dirty="0"/>
              <a:t>© Copyright CO-Gas Safety 2016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833525"/>
            <a:ext cx="4051176" cy="49032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216" y="1840632"/>
            <a:ext cx="4048768" cy="49003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216" y="1844824"/>
            <a:ext cx="4048768" cy="490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0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Petition for prime time TV warnings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115616" y="1988840"/>
            <a:ext cx="69127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CO-Gas </a:t>
            </a: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has been lobbying since 1995 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 </a:t>
            </a: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dangers of carbon monoxide poisoning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sign our petition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prime time TV warnings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GB" sz="2400" u="sng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petition.parliament.uk/petitions/124796</a:t>
            </a:r>
            <a:endParaRPr lang="en-GB" sz="2400" u="sng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with your friends and family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</a:t>
            </a: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 it on to all UK citizens!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</a:t>
            </a:r>
            <a:r>
              <a:rPr lang="en-GB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 </a:t>
            </a: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           </a:t>
            </a:r>
            <a:endParaRPr lang="en-GB" sz="24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Petition runs until 20</a:t>
            </a:r>
            <a:r>
              <a:rPr lang="en-GB" sz="2400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951284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en-GB" dirty="0" smtClean="0"/>
              <a:t>END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Copyright CO-Gas Safety 2016 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hlinkClick r:id="rId2"/>
              </a:rPr>
              <a:t>www.co-gassafety.co.uk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Email </a:t>
            </a:r>
            <a:r>
              <a:rPr lang="en-GB" dirty="0" smtClean="0">
                <a:hlinkClick r:id="rId3"/>
              </a:rPr>
              <a:t>office@co-gassafety.co.uk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85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22322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Corfu </a:t>
            </a:r>
            <a:r>
              <a:rPr lang="en-GB" dirty="0"/>
              <a:t>tragedy </a:t>
            </a:r>
            <a:r>
              <a:rPr lang="en-GB" dirty="0" smtClean="0"/>
              <a:t>2006 - Thomas Cook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Deaths of Christi &amp; Bobby </a:t>
            </a:r>
            <a:r>
              <a:rPr lang="en-GB" dirty="0" smtClean="0"/>
              <a:t>Shepherd</a:t>
            </a:r>
            <a:br>
              <a:rPr lang="en-GB" dirty="0" smtClean="0"/>
            </a:br>
            <a:r>
              <a:rPr lang="en-GB" dirty="0" smtClean="0"/>
              <a:t>Inquest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2" descr="C:\Users\CO-Gas Safety\Dropbox\CORFU\Christi and Bobby Shepherd original (2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36912"/>
            <a:ext cx="4585292" cy="3288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130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Carbon Monoxide and Carbon Dioxide</a:t>
            </a:r>
            <a:br>
              <a:rPr lang="en-GB" dirty="0" smtClean="0"/>
            </a:br>
            <a:r>
              <a:rPr lang="en-GB" dirty="0" smtClean="0"/>
              <a:t>CO and CO2</a:t>
            </a:r>
            <a:endParaRPr lang="en-GB" dirty="0"/>
          </a:p>
        </p:txBody>
      </p:sp>
      <p:pic>
        <p:nvPicPr>
          <p:cNvPr id="6" name="Content Placeholder 5" descr="CO CO Gas Safety Schools Poster Competit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509451"/>
            <a:ext cx="3187147" cy="177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7161" y="3861048"/>
            <a:ext cx="3528392" cy="222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438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does CO come from?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Faulty cooking and heating appliances powered by </a:t>
            </a:r>
            <a:r>
              <a:rPr lang="en-GB" u="sng" dirty="0" smtClean="0"/>
              <a:t>any</a:t>
            </a:r>
            <a:r>
              <a:rPr lang="en-GB" dirty="0" smtClean="0"/>
              <a:t> carbon based fuel can emit CO.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 cannot be sensed by human senses of smell, taste, touch or sight.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Less than 2% of CO in the air can kill in between one and three minutes.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0791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Spot the appliances!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840760" cy="446449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670714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40-50 deaths and 4,000 to A &amp; E in England &amp; Wales</a:t>
            </a:r>
          </a:p>
          <a:p>
            <a:pPr marL="0" indent="0">
              <a:buNone/>
            </a:pPr>
            <a:r>
              <a:rPr lang="en-US" dirty="0" smtClean="0"/>
              <a:t>    Link </a:t>
            </a:r>
            <a:r>
              <a:rPr lang="en-US" dirty="0"/>
              <a:t>to 50 deaths  4,000 A &amp; E </a:t>
            </a:r>
            <a:endParaRPr lang="en-GB" dirty="0"/>
          </a:p>
          <a:p>
            <a:pPr marL="0" indent="0">
              <a:buNone/>
            </a:pP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://www.gov.uk/government/news/carbon-monoxide-poisoning-sends-4-000-people-to-a-e-each-year</a:t>
            </a:r>
            <a:r>
              <a:rPr lang="en-US" dirty="0"/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But who knows?</a:t>
            </a:r>
          </a:p>
          <a:p>
            <a:pPr marL="0" indent="0">
              <a:buNone/>
            </a:pPr>
            <a:r>
              <a:rPr lang="en-GB" dirty="0" smtClean="0"/>
              <a:t>Reason statistics are not reliable?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41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Could a death be from CO?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To test or not to test - that is the question.</a:t>
            </a:r>
          </a:p>
          <a:p>
            <a:r>
              <a:rPr lang="en-GB" dirty="0" smtClean="0"/>
              <a:t>How much does it cost?</a:t>
            </a:r>
          </a:p>
          <a:p>
            <a:r>
              <a:rPr lang="en-GB" dirty="0" smtClean="0"/>
              <a:t>Baroness Finlay co-chair of APPCOG has recommended that all dead bodies are tested for CO.</a:t>
            </a:r>
          </a:p>
          <a:p>
            <a:r>
              <a:rPr lang="en-GB" dirty="0"/>
              <a:t>3,500 people between </a:t>
            </a:r>
            <a:r>
              <a:rPr lang="en-GB" dirty="0" smtClean="0"/>
              <a:t>ages of 16 </a:t>
            </a:r>
            <a:r>
              <a:rPr lang="en-GB" dirty="0"/>
              <a:t>&amp; 64 die of unexplained causes every year in UK &amp; </a:t>
            </a:r>
            <a:r>
              <a:rPr lang="en-GB" u="sng" dirty="0"/>
              <a:t>not</a:t>
            </a:r>
            <a:r>
              <a:rPr lang="en-GB" dirty="0"/>
              <a:t> tested for CO – Dr Mary Shepherd*</a:t>
            </a:r>
          </a:p>
          <a:p>
            <a:pPr marL="0" indent="0">
              <a:buNone/>
            </a:pPr>
            <a:r>
              <a:rPr lang="en-GB" dirty="0"/>
              <a:t>   *‘Killer with no name’, New Scientist, 2004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53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the dead for CO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Testing survivors is very difficult because fresh air will reduce the CO in the breath and blood</a:t>
            </a:r>
          </a:p>
          <a:p>
            <a:endParaRPr lang="en-GB" dirty="0" smtClean="0"/>
          </a:p>
          <a:p>
            <a:r>
              <a:rPr lang="en-GB" dirty="0" smtClean="0"/>
              <a:t>In </a:t>
            </a:r>
            <a:r>
              <a:rPr lang="en-GB" u="sng" dirty="0" smtClean="0"/>
              <a:t>contrast</a:t>
            </a:r>
            <a:r>
              <a:rPr lang="en-GB" dirty="0" smtClean="0"/>
              <a:t> testing dead bodies is very reliable unless decomposed.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If cost is an issue we or other wealthy charities could help.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13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Deaths &amp; injuries from CO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collect data of deaths &amp; injuries from unintentional carbon monoxide poisoning.</a:t>
            </a:r>
          </a:p>
          <a:p>
            <a:r>
              <a:rPr lang="en-GB" dirty="0" smtClean="0"/>
              <a:t>Can </a:t>
            </a:r>
            <a:r>
              <a:rPr lang="en-GB" dirty="0"/>
              <a:t>be downloaded from </a:t>
            </a:r>
            <a:r>
              <a:rPr lang="en-GB" dirty="0" smtClean="0"/>
              <a:t>our website </a:t>
            </a:r>
            <a:r>
              <a:rPr lang="en-GB" dirty="0"/>
              <a:t>under data </a:t>
            </a:r>
            <a:r>
              <a:rPr lang="en-GB" dirty="0">
                <a:hlinkClick r:id="rId3"/>
              </a:rPr>
              <a:t>http://www.co-gassafety.co.uk/data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</a:p>
          <a:p>
            <a:r>
              <a:rPr lang="en-GB" dirty="0" smtClean="0"/>
              <a:t>All in our press pack 2016</a:t>
            </a:r>
          </a:p>
          <a:p>
            <a:r>
              <a:rPr lang="en-GB" dirty="0">
                <a:hlinkClick r:id="rId4"/>
              </a:rPr>
              <a:t>http://www.co-gassafety.co.uk/resources/press-pack-2016</a:t>
            </a:r>
            <a:r>
              <a:rPr lang="en-GB" dirty="0" smtClean="0">
                <a:hlinkClick r:id="rId4"/>
              </a:rPr>
              <a:t>/</a:t>
            </a:r>
            <a:endParaRPr lang="en-GB" dirty="0" smtClean="0"/>
          </a:p>
          <a:p>
            <a:r>
              <a:rPr lang="en-GB" b="1" dirty="0" smtClean="0"/>
              <a:t>We are most grateful to Coroners &amp; their officers for their help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426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604</Words>
  <Application>Microsoft Office PowerPoint</Application>
  <PresentationFormat>On-screen Show (4:3)</PresentationFormat>
  <Paragraphs>72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CO-Gas Safety </vt:lpstr>
      <vt:lpstr> Corfu tragedy 2006 - Thomas Cook  Deaths of Christi &amp; Bobby Shepherd Inquest 2015  </vt:lpstr>
      <vt:lpstr>Carbon Monoxide and Carbon Dioxide CO and CO2</vt:lpstr>
      <vt:lpstr>Where does CO come from?</vt:lpstr>
      <vt:lpstr>Spot the appliances!</vt:lpstr>
      <vt:lpstr>DoH</vt:lpstr>
      <vt:lpstr>Could a death be from CO?</vt:lpstr>
      <vt:lpstr>Testing the dead for CO</vt:lpstr>
      <vt:lpstr>Deaths &amp; injuries from CO</vt:lpstr>
      <vt:lpstr>Form on our website</vt:lpstr>
      <vt:lpstr>  Picture by Chihiro Nagano 11 year old winner of CO-Gas Safety’s CO Awareness poster competition 2014 © Copyright CO-Gas Safety 2016 </vt:lpstr>
      <vt:lpstr>Petition for prime time TV warnings</vt:lpstr>
      <vt:lpstr>END  Copyright CO-Gas Safety 2016    www.co-gassafety.co.uk Email office@co-gassafety.co.uk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Suppliers 18.12.15</dc:title>
  <dc:creator>CO-Gas Safety</dc:creator>
  <cp:lastModifiedBy>Stephanie Trotter</cp:lastModifiedBy>
  <cp:revision>130</cp:revision>
  <dcterms:created xsi:type="dcterms:W3CDTF">2015-12-03T22:09:19Z</dcterms:created>
  <dcterms:modified xsi:type="dcterms:W3CDTF">2017-01-09T15:00:36Z</dcterms:modified>
</cp:coreProperties>
</file>